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6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7BB0D-26DC-1048-91B9-03360D0DC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C6C41-085E-A642-9C2B-F0A697253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580A-C505-534E-A449-7B172819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E1C16-78E3-6049-81ED-4DFA2374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1E03-5896-0842-8B89-4E7DFF54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DCBB-4AB6-554F-B271-8165039A7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027C8-30C2-EC4F-A2C1-359751556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74A6-7D8B-864E-A248-7E995A92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40E59-187A-7242-A871-A80B9334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66892-002B-2C4D-A06E-B3B27611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4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2BA6F-12D2-B44B-94F2-64B442214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AB7B6-F708-8649-B13A-F3A997FEB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F55DF-D4FD-B146-BE25-CD85E850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F2D95-9CCF-AE4B-8843-CFD9BF56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A4EA7-742B-EA49-96F0-46D264F0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6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891A-E4E4-484C-BB45-1BB3E9B1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BE56-F072-7342-9419-41FD2E52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8027F-B96C-D642-9B96-A3C8128B2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0998-99C1-734B-87DC-6F9E676B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F5AF9-D443-9142-ABBD-C50CFF95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C42E-5DAA-A541-9382-DC160C9C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2FC49-5633-4F47-8457-204EFECB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97C72-0D5A-FD46-9F95-1818B5FB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70691-ACDA-1A4C-A2F3-0A18F490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2315E-74BA-B747-8F49-F478549A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0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1077-1DD8-5B47-9E1B-D5EC5F45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53138-71BD-2748-86EE-AC1036D1A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F1593-C21F-044B-90D4-50DBFFF5D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E6E6A-1248-7448-B7AF-F23C4127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F790A-D18D-624C-8A3F-63EEF6E7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DB713-88E8-9B41-A10A-8E278D33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1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73CC-3B2A-C34D-8F56-8DC92838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88770-819D-B845-8A0F-CAF55A99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9848F-C254-0841-9CFA-F34ECAAA5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64747-B1D5-974A-AD93-2627142EC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DCA1C-9C9E-9A48-BFE3-77FE46543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BD41C-3B03-6B48-8591-802FA657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14F21-FBC2-BD4B-A45D-932222D6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9C32A-0153-BD4B-A7E8-12DD213F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D17E9-1EAC-F74C-A53F-1FB009E7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B63A6-537F-2F48-9156-76C69883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1FE2F-4AEC-864C-B4B8-1B8AE379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04CD2-195B-A94E-BC4C-A44E825A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6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9914A-922A-4546-B65F-F7034447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E3891-E939-984A-A22F-07B7EBDC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FBAAF-E707-074F-8E84-F7FC80F4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BB27-5773-6F43-BA74-80A6EC03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40A10-24D0-7942-A0B2-6342F19AF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7073F-E20D-F448-8D22-91B6D5781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F7EDC-241D-074B-9346-F1D4201F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811A0-F4E0-4E49-81DC-54056310D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0AEA9-146B-8449-B919-5290ADFA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A806-72C8-2B4D-B6E7-5EFDCD23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90126F-5760-DC4D-AE92-009FF7B75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B1D50-37C1-DD40-A665-B412026C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93CF7-0474-C649-97CC-220F3C06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D4D2F-3170-9E4A-80C4-310E4EAF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69870-0F32-7742-8FA2-E30EA2AA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B4881-A9FA-9147-A434-D149865C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D9EDB-66B0-B74D-8A45-929DC1D19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3631-BAC9-6C46-847C-C48319D6F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C36D-63D9-2846-9D49-F4E69CBF9784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E6A1-B587-F742-A8E4-39CBC21BC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77F81-8AB2-614D-BD87-5E039A12D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8EFC-BFA0-9543-873C-F5C20BAA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AC6967-474C-EA47-B8F3-166DE1BD5B14}"/>
              </a:ext>
            </a:extLst>
          </p:cNvPr>
          <p:cNvSpPr txBox="1"/>
          <p:nvPr/>
        </p:nvSpPr>
        <p:spPr>
          <a:xfrm>
            <a:off x="639417" y="2459504"/>
            <a:ext cx="10913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Because of Your mercy I am forgiven</a:t>
            </a:r>
          </a:p>
          <a:p>
            <a:pPr algn="ctr"/>
            <a:r>
              <a:rPr lang="en-US" sz="4000" dirty="0"/>
              <a:t>(Though) I do not deserve Your kindness that leads me back to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D59624-E50D-9C42-95B0-6DDF3E6D55DA}"/>
              </a:ext>
            </a:extLst>
          </p:cNvPr>
          <p:cNvSpPr txBox="1"/>
          <p:nvPr/>
        </p:nvSpPr>
        <p:spPr>
          <a:xfrm>
            <a:off x="8219661" y="595353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“Reigning Still” words and music by Matt Houston</a:t>
            </a:r>
          </a:p>
          <a:p>
            <a:r>
              <a:rPr lang="en-US" sz="1200" dirty="0"/>
              <a:t>@2018 Deep South Worship</a:t>
            </a:r>
          </a:p>
          <a:p>
            <a:r>
              <a:rPr lang="en-US" sz="1200" dirty="0"/>
              <a:t>CCLI # 7084181</a:t>
            </a:r>
          </a:p>
        </p:txBody>
      </p:sp>
    </p:spTree>
    <p:extLst>
      <p:ext uri="{BB962C8B-B14F-4D97-AF65-F5344CB8AC3E}">
        <p14:creationId xmlns:p14="http://schemas.microsoft.com/office/powerpoint/2010/main" val="111384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8EFEC9-43A3-6049-9874-82FFD81A94C5}"/>
              </a:ext>
            </a:extLst>
          </p:cNvPr>
          <p:cNvSpPr txBox="1"/>
          <p:nvPr/>
        </p:nvSpPr>
        <p:spPr>
          <a:xfrm>
            <a:off x="450574" y="2151727"/>
            <a:ext cx="112908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You give a joy to the broken</a:t>
            </a:r>
          </a:p>
          <a:p>
            <a:pPr algn="ctr"/>
            <a:r>
              <a:rPr lang="en-US" sz="4000" dirty="0"/>
              <a:t>You bring a calm to the fearful</a:t>
            </a:r>
          </a:p>
          <a:p>
            <a:pPr algn="ctr"/>
            <a:r>
              <a:rPr lang="en-US" sz="4000" dirty="0"/>
              <a:t>You give sight to the blind man</a:t>
            </a:r>
          </a:p>
          <a:p>
            <a:pPr algn="ctr"/>
            <a:r>
              <a:rPr lang="en-US" sz="4000" dirty="0"/>
              <a:t>You give hope to the hopeless</a:t>
            </a:r>
          </a:p>
        </p:txBody>
      </p:sp>
    </p:spTree>
    <p:extLst>
      <p:ext uri="{BB962C8B-B14F-4D97-AF65-F5344CB8AC3E}">
        <p14:creationId xmlns:p14="http://schemas.microsoft.com/office/powerpoint/2010/main" val="269450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78F85-D2C2-A249-9E3F-14D1E54A6B3D}"/>
              </a:ext>
            </a:extLst>
          </p:cNvPr>
          <p:cNvSpPr txBox="1"/>
          <p:nvPr/>
        </p:nvSpPr>
        <p:spPr>
          <a:xfrm>
            <a:off x="689113" y="2013228"/>
            <a:ext cx="1081377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prstClr val="black"/>
                </a:solidFill>
              </a:rPr>
              <a:t>You are the strength in the stronghold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You are the light in the darkness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You offer life, eternal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You are the well that never </a:t>
            </a:r>
            <a:r>
              <a:rPr lang="en-US" sz="4000">
                <a:solidFill>
                  <a:prstClr val="black"/>
                </a:solidFill>
              </a:rPr>
              <a:t>will run dry</a:t>
            </a:r>
            <a:endParaRPr lang="en-US" sz="4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93EAC5-F936-CB45-8ABE-F31E08C2541F}"/>
              </a:ext>
            </a:extLst>
          </p:cNvPr>
          <p:cNvSpPr txBox="1"/>
          <p:nvPr/>
        </p:nvSpPr>
        <p:spPr>
          <a:xfrm>
            <a:off x="361121" y="2767280"/>
            <a:ext cx="11469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You are Forgiver I am forgiven</a:t>
            </a:r>
          </a:p>
          <a:p>
            <a:pPr algn="ctr"/>
            <a:r>
              <a:rPr lang="en-US" sz="4000" dirty="0"/>
              <a:t>How can I forget the price You paid for my mistakes</a:t>
            </a:r>
          </a:p>
        </p:txBody>
      </p:sp>
    </p:spTree>
    <p:extLst>
      <p:ext uri="{BB962C8B-B14F-4D97-AF65-F5344CB8AC3E}">
        <p14:creationId xmlns:p14="http://schemas.microsoft.com/office/powerpoint/2010/main" val="78522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841CAD-02D9-474F-9D5C-8092EF81C4FF}"/>
              </a:ext>
            </a:extLst>
          </p:cNvPr>
          <p:cNvSpPr txBox="1"/>
          <p:nvPr/>
        </p:nvSpPr>
        <p:spPr>
          <a:xfrm>
            <a:off x="549965" y="2767280"/>
            <a:ext cx="11092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Though I am weak, though I get weary, I will say You are…</a:t>
            </a:r>
          </a:p>
        </p:txBody>
      </p:sp>
    </p:spTree>
    <p:extLst>
      <p:ext uri="{BB962C8B-B14F-4D97-AF65-F5344CB8AC3E}">
        <p14:creationId xmlns:p14="http://schemas.microsoft.com/office/powerpoint/2010/main" val="339115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299C8-9657-5943-B69B-9704DE4C21FB}"/>
              </a:ext>
            </a:extLst>
          </p:cNvPr>
          <p:cNvSpPr txBox="1"/>
          <p:nvPr/>
        </p:nvSpPr>
        <p:spPr>
          <a:xfrm>
            <a:off x="291548" y="1997839"/>
            <a:ext cx="11608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Mighty Fortress, our Defender</a:t>
            </a:r>
          </a:p>
          <a:p>
            <a:pPr algn="ctr"/>
            <a:r>
              <a:rPr lang="en-US" sz="3600" dirty="0"/>
              <a:t>God, our Father You are our sovereign Savior</a:t>
            </a:r>
          </a:p>
          <a:p>
            <a:pPr algn="ctr"/>
            <a:r>
              <a:rPr lang="en-US" sz="3600" dirty="0"/>
              <a:t>God, our Refuge our Redeemer</a:t>
            </a:r>
          </a:p>
        </p:txBody>
      </p:sp>
    </p:spTree>
    <p:extLst>
      <p:ext uri="{BB962C8B-B14F-4D97-AF65-F5344CB8AC3E}">
        <p14:creationId xmlns:p14="http://schemas.microsoft.com/office/powerpoint/2010/main" val="17343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320431-86D1-704A-9DC6-EED8EBF52FFE}"/>
              </a:ext>
            </a:extLst>
          </p:cNvPr>
          <p:cNvSpPr txBox="1"/>
          <p:nvPr/>
        </p:nvSpPr>
        <p:spPr>
          <a:xfrm>
            <a:off x="1851991" y="2551837"/>
            <a:ext cx="8488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</a:rPr>
              <a:t>We will praise the One Who gave His life so we might live</a:t>
            </a:r>
          </a:p>
          <a:p>
            <a:pPr lvl="0" algn="ctr"/>
            <a:r>
              <a:rPr lang="en-US" sz="3600" dirty="0">
                <a:solidFill>
                  <a:prstClr val="black"/>
                </a:solidFill>
              </a:rPr>
              <a:t>You are our King and You’re reigning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0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18B9AA-CF25-8049-BBAB-CB0EEBD1EE85}"/>
              </a:ext>
            </a:extLst>
          </p:cNvPr>
          <p:cNvSpPr txBox="1"/>
          <p:nvPr/>
        </p:nvSpPr>
        <p:spPr>
          <a:xfrm>
            <a:off x="331304" y="2459504"/>
            <a:ext cx="115293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 was a stranger lost in my wandering</a:t>
            </a:r>
          </a:p>
          <a:p>
            <a:pPr algn="ctr"/>
            <a:r>
              <a:rPr lang="en-US" sz="4000" dirty="0"/>
              <a:t>Now my eyes have seen</a:t>
            </a:r>
          </a:p>
          <a:p>
            <a:pPr algn="ctr"/>
            <a:r>
              <a:rPr lang="en-US" sz="4000" dirty="0"/>
              <a:t>I’m lost in all the wonder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149351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841CAD-02D9-474F-9D5C-8092EF81C4FF}"/>
              </a:ext>
            </a:extLst>
          </p:cNvPr>
          <p:cNvSpPr txBox="1"/>
          <p:nvPr/>
        </p:nvSpPr>
        <p:spPr>
          <a:xfrm>
            <a:off x="549965" y="2767280"/>
            <a:ext cx="11092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Though I am weak, though I get weary, I will say You are…</a:t>
            </a:r>
          </a:p>
        </p:txBody>
      </p:sp>
    </p:spTree>
    <p:extLst>
      <p:ext uri="{BB962C8B-B14F-4D97-AF65-F5344CB8AC3E}">
        <p14:creationId xmlns:p14="http://schemas.microsoft.com/office/powerpoint/2010/main" val="145634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299C8-9657-5943-B69B-9704DE4C21FB}"/>
              </a:ext>
            </a:extLst>
          </p:cNvPr>
          <p:cNvSpPr txBox="1"/>
          <p:nvPr/>
        </p:nvSpPr>
        <p:spPr>
          <a:xfrm>
            <a:off x="291548" y="2551837"/>
            <a:ext cx="11608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Mighty Fortress, our Defender</a:t>
            </a:r>
          </a:p>
          <a:p>
            <a:pPr algn="ctr"/>
            <a:r>
              <a:rPr lang="en-US" sz="3600" dirty="0"/>
              <a:t>God, our Father You are our sovereign Savior</a:t>
            </a:r>
          </a:p>
          <a:p>
            <a:pPr algn="ctr"/>
            <a:r>
              <a:rPr lang="en-US" sz="3600" dirty="0"/>
              <a:t>God, our Refuge our Redeemer</a:t>
            </a:r>
          </a:p>
        </p:txBody>
      </p:sp>
    </p:spTree>
    <p:extLst>
      <p:ext uri="{BB962C8B-B14F-4D97-AF65-F5344CB8AC3E}">
        <p14:creationId xmlns:p14="http://schemas.microsoft.com/office/powerpoint/2010/main" val="187957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320431-86D1-704A-9DC6-EED8EBF52FFE}"/>
              </a:ext>
            </a:extLst>
          </p:cNvPr>
          <p:cNvSpPr txBox="1"/>
          <p:nvPr/>
        </p:nvSpPr>
        <p:spPr>
          <a:xfrm>
            <a:off x="1851991" y="2551837"/>
            <a:ext cx="8488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</a:rPr>
              <a:t>We will praise the One Who gave His life so we might live</a:t>
            </a:r>
          </a:p>
          <a:p>
            <a:pPr lvl="0" algn="ctr"/>
            <a:r>
              <a:rPr lang="en-US" sz="3600" dirty="0">
                <a:solidFill>
                  <a:prstClr val="black"/>
                </a:solidFill>
              </a:rPr>
              <a:t>You are our King and You’re reigning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3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248</Words>
  <Application>Microsoft Macintosh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2019-07-17T18:37:00Z</dcterms:created>
  <dcterms:modified xsi:type="dcterms:W3CDTF">2019-07-17T19:28:03Z</dcterms:modified>
</cp:coreProperties>
</file>